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欢迎来到关于RAG的提示词篇讲解。在这个演示中，我们将探讨不同搜索RAG系统中使用的提示词，分析它们的共同点与差异，并总结出有效的搜索提示词设计原则。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基于我们的分析，这是一个推荐的搜索RAG提示词模板。它包含了关键要素：明确的搜索结果格式，详细的引用指南，根据问题类型调整回答风格的指导，错误处理策略，以及时效性考虑。这个模板可以作为设计RAG系统提示词的起点，根据具体需求进行调整和扩展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在这次分析中，我们研究了七个不同RAG系统的提示词设计，包括DeepSeek R1、MaxiAI、Search4All、Farfalle、Turboseek、Miniperplx和Sensei。通过比较它们的提示词结构和内容，我们可以发现一些共同的设计模式和独特的创新点。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分析这些RAG系统的提示词，我们可以发现几个共同的核心要素。每个系统都有自己的方式来格式化搜索结果，指导模型如何引用来源，规定回答的风格，处理搜索结果不足的情况，并提供当前日期信息以确保回答的时效性。这些要素共同构成了RAG提示词的基础框架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不同RAG系统采用了各自的方式来格式化搜索结果。DeepSeek R1使用网页开始和结束标记；MaxiAI使用编号、URL、标题和内容的结构；Search4All和Turboseek使用引用标记；Farfalle使用上下文标签；。这些格式化方法的目的都是让模型能够清晰地识别和使用搜索结果。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引用方式是RAG系统的关键特征。大多数系统采用句末引用的方式，但格式略有不同。DeepSeek R1、Search4All和Turboseek使用[citation:X]格式；MaxiAI使用带URL的格式；Farfalle使用简单的数字引用；Miniperplx使用类似Markdown的内联链接格式；而Sensei则强调句末无空格引用。这些引用方式的设计目的是确保用户能够追踪信息来源，增强回答的可信度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各系统对回答风格有不同的指导。DeepSeek R1针对不同问题类型提供详细指导；MaxiAI强调简洁明了；Search4All和Turboseek要求专业无偏见；Farfalle采用新闻风格；Miniperplx要求详细的新闻风格；而Sensei则根据查询类型动态调整风格。这些风格指导帮助模型生成符合用户期望的回答格式和内容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当搜索结果不足以回答用户问题时，各系统采用不同的处理策略。DeepSeek R1建议用户查看搜索来源；MaxiAI和Farfalle尝试利用所有可用信息；Search4All和Turboseek明确指出信息缺失；Sensei则使用现有知识回答但不臆测。这些策略的目的是在信息不足的情况下仍能提供有价值的回应，同时避免提供错误信息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每个RAG系统都有其独特的设计特点。DeepSeek R1提供针对不同问题类型的详细指导；MaxiAI强调简洁和引用格式；Search4All有明确的信息缺失处理机制；Farfalle和Turboseek能生成后续问题；Miniperplx集成了工具API调用和地理位置感知；Sensei则根据查询类型动态调整回答风格。这些独特特点反映了各系统对特定用户需求的关注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基于对这些RAG系统的分析，我们可以总结出几个高效RAG提示词设计原则。一个好的RAG提示词应该有明确的搜索结果格式，详细的引用指南，能根据问题类型调整回答风格，透明地处理错误情况，考虑信息的时效性，并可能包含一些增强功能如后续问题生成。这些原则可以帮助设计更有效的RAG系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AI Assistant</dc:creator>
  <cp:lastModifiedBy>AI Assistant</cp:lastModifiedBy>
  <cp:revision>1</cp:revision>
  <dcterms:created xsi:type="dcterms:W3CDTF">2025-03-21T16:35:48Z</dcterms:created>
  <dcterms:modified xsi:type="dcterms:W3CDTF">2025-03-21T16:35:48Z</dcterms:modified>
</cp:coreProperties>
</file>